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400" r:id="rId3"/>
    <p:sldId id="260" r:id="rId4"/>
    <p:sldId id="262" r:id="rId5"/>
    <p:sldId id="326" r:id="rId6"/>
    <p:sldId id="386" r:id="rId7"/>
    <p:sldId id="385" r:id="rId8"/>
    <p:sldId id="371" r:id="rId9"/>
    <p:sldId id="372" r:id="rId10"/>
    <p:sldId id="373" r:id="rId11"/>
    <p:sldId id="374" r:id="rId12"/>
    <p:sldId id="387" r:id="rId13"/>
    <p:sldId id="375" r:id="rId14"/>
    <p:sldId id="401" r:id="rId15"/>
    <p:sldId id="402" r:id="rId16"/>
    <p:sldId id="389" r:id="rId17"/>
    <p:sldId id="388" r:id="rId18"/>
    <p:sldId id="379" r:id="rId19"/>
    <p:sldId id="393" r:id="rId20"/>
    <p:sldId id="403" r:id="rId21"/>
    <p:sldId id="404" r:id="rId22"/>
    <p:sldId id="380" r:id="rId23"/>
    <p:sldId id="394" r:id="rId24"/>
    <p:sldId id="395" r:id="rId25"/>
    <p:sldId id="396" r:id="rId26"/>
    <p:sldId id="407" r:id="rId27"/>
    <p:sldId id="408" r:id="rId28"/>
    <p:sldId id="406" r:id="rId29"/>
    <p:sldId id="381" r:id="rId30"/>
    <p:sldId id="382" r:id="rId31"/>
    <p:sldId id="397" r:id="rId32"/>
    <p:sldId id="383" r:id="rId33"/>
    <p:sldId id="384" r:id="rId34"/>
    <p:sldId id="399" r:id="rId35"/>
    <p:sldId id="349" r:id="rId36"/>
    <p:sldId id="409" r:id="rId37"/>
    <p:sldId id="365" r:id="rId3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B835"/>
    <a:srgbClr val="152E33"/>
    <a:srgbClr val="F25C00"/>
    <a:srgbClr val="05AF88"/>
    <a:srgbClr val="306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3"/>
    <p:restoredTop sz="95304" autoAdjust="0"/>
  </p:normalViewPr>
  <p:slideViewPr>
    <p:cSldViewPr snapToGrid="0">
      <p:cViewPr varScale="1">
        <p:scale>
          <a:sx n="99" d="100"/>
          <a:sy n="99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B70C14-D9CF-471E-ACC1-2EBB2C45F386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0F39968-D824-4FC8-BE07-33BE60D308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0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3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1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290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3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56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810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2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51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79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09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46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20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8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990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273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829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227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移动端页面描述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595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57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04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7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110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444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024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512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95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0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5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WORD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WIKI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AXURE+</a:t>
            </a:r>
            <a:r>
              <a:rPr lang="zh-CN" altLang="en-US" dirty="0">
                <a:effectLst/>
              </a:rPr>
              <a:t>标注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75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景阳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6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7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352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79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WORD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WIKI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AXURE+</a:t>
            </a:r>
            <a:r>
              <a:rPr lang="zh-CN" altLang="en-US" dirty="0">
                <a:effectLst/>
              </a:rPr>
              <a:t>标注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6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35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F39968-D824-4FC8-BE07-33BE60D3086A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3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5A2F3-27E3-4C3B-A761-4855C6AC4CBB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8E139-9E90-4DF1-A861-00B0689C9A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6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B68A6-3238-4F79-9C25-D21DBC602B2D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6240-1461-49A5-BA73-06669AAD3C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9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2CFDE-74C2-40F5-BFD8-C54FECDB3B0E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F84C9-1E6A-41D8-B72D-36438715CA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4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 7"/>
          <p:cNvSpPr/>
          <p:nvPr userDrawn="1"/>
        </p:nvSpPr>
        <p:spPr>
          <a:xfrm>
            <a:off x="0" y="6264275"/>
            <a:ext cx="12192000" cy="620713"/>
          </a:xfrm>
          <a:prstGeom prst="roundRect">
            <a:avLst>
              <a:gd name="adj" fmla="val 0"/>
            </a:avLst>
          </a:prstGeom>
          <a:solidFill>
            <a:srgbClr val="05AF88"/>
          </a:solidFill>
          <a:ln>
            <a:noFill/>
          </a:ln>
          <a:effectLst>
            <a:outerShdw blurRad="762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弦形 5"/>
          <p:cNvSpPr/>
          <p:nvPr userDrawn="1"/>
        </p:nvSpPr>
        <p:spPr>
          <a:xfrm rot="12125148">
            <a:off x="-139700" y="369888"/>
            <a:ext cx="439738" cy="458787"/>
          </a:xfrm>
          <a:prstGeom prst="chord">
            <a:avLst/>
          </a:prstGeom>
          <a:solidFill>
            <a:srgbClr val="F2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 flipH="1" flipV="1">
            <a:off x="4597400" y="600075"/>
            <a:ext cx="7594600" cy="0"/>
          </a:xfrm>
          <a:prstGeom prst="line">
            <a:avLst/>
          </a:prstGeom>
          <a:ln>
            <a:solidFill>
              <a:srgbClr val="F2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H="1" flipV="1">
            <a:off x="234950" y="588963"/>
            <a:ext cx="860425" cy="11112"/>
          </a:xfrm>
          <a:prstGeom prst="line">
            <a:avLst/>
          </a:prstGeom>
          <a:ln>
            <a:solidFill>
              <a:srgbClr val="F25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B1D08-1D33-4332-8320-2DA87DE661C2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3AE13C8-DA2C-4A07-8B67-307B559738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60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5E2D1-6551-40AB-9080-A5AE7E964D5F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4FFB7-8761-4BDE-8018-3D080AC43A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70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75867-6DF1-4DFE-AB68-9B019B32CA32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2F203-95E8-41D5-9015-8A63FDD018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7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8A5B6-4B71-4944-A46A-BE6B6E7C326E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5FD55-5507-4B1A-95BB-22E3458725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77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4E944-325E-4BE3-B403-3C63EE6B3B13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A0234-F64F-41F1-9B28-572A7B966D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31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3D68D-2B94-44EE-A0E4-A01272776AE5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25060-E98A-46C9-A052-76BAB8A1F7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15FC6-10B9-48C7-B299-800E31B309BE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13063-9520-47A7-AD19-CDC7A52F1B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238A8-A76B-4916-B05F-3DA66A501F81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BBFD2-6709-4BDC-A5F4-437736F91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6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662DF58-9966-469F-83ED-6F648C32174F}" type="datetimeFigureOut">
              <a:rPr lang="zh-CN" altLang="en-US"/>
              <a:pPr>
                <a:defRPr/>
              </a:pPr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BAD689-94FB-4524-A139-576D488088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anpinshouji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ianshu.com/u/b978c53a9db7" TargetMode="External"/><Relationship Id="rId5" Type="http://schemas.openxmlformats.org/officeDocument/2006/relationships/hyperlink" Target="https://cpsjpm.ke.qq.com/" TargetMode="External"/><Relationship Id="rId4" Type="http://schemas.openxmlformats.org/officeDocument/2006/relationships/hyperlink" Target="http://www.bilinxueyua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32"/>
          <p:cNvGrpSpPr>
            <a:grpSpLocks/>
          </p:cNvGrpSpPr>
          <p:nvPr/>
        </p:nvGrpSpPr>
        <p:grpSpPr bwMode="auto">
          <a:xfrm>
            <a:off x="1768456" y="2914651"/>
            <a:ext cx="2754265" cy="1831111"/>
            <a:chOff x="2619913" y="4327268"/>
            <a:chExt cx="2776396" cy="2402065"/>
          </a:xfrm>
        </p:grpSpPr>
        <p:sp>
          <p:nvSpPr>
            <p:cNvPr id="14" name="圆角矩形 13"/>
            <p:cNvSpPr/>
            <p:nvPr/>
          </p:nvSpPr>
          <p:spPr>
            <a:xfrm>
              <a:off x="2619913" y="4327268"/>
              <a:ext cx="2776396" cy="735121"/>
            </a:xfrm>
            <a:prstGeom prst="roundRect">
              <a:avLst>
                <a:gd name="adj" fmla="val 27778"/>
              </a:avLst>
            </a:prstGeom>
            <a:solidFill>
              <a:srgbClr val="05AF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640548" y="5992130"/>
              <a:ext cx="2735123" cy="737203"/>
            </a:xfrm>
            <a:prstGeom prst="roundRect">
              <a:avLst>
                <a:gd name="adj" fmla="val 27778"/>
              </a:avLst>
            </a:prstGeom>
            <a:solidFill>
              <a:srgbClr val="05AF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37"/>
          <p:cNvSpPr txBox="1">
            <a:spLocks noChangeArrowheads="1"/>
          </p:cNvSpPr>
          <p:nvPr/>
        </p:nvSpPr>
        <p:spPr bwMode="auto">
          <a:xfrm>
            <a:off x="2603034" y="4238624"/>
            <a:ext cx="1314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</a:p>
        </p:txBody>
      </p:sp>
      <p:pic>
        <p:nvPicPr>
          <p:cNvPr id="17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44" y="4257674"/>
            <a:ext cx="425450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8"/>
          <p:cNvSpPr txBox="1">
            <a:spLocks noChangeArrowheads="1"/>
          </p:cNvSpPr>
          <p:nvPr/>
        </p:nvSpPr>
        <p:spPr bwMode="auto">
          <a:xfrm>
            <a:off x="1404295" y="1608078"/>
            <a:ext cx="34825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产品需求文档（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9" name="文本框 33"/>
          <p:cNvSpPr txBox="1">
            <a:spLocks noChangeArrowheads="1"/>
          </p:cNvSpPr>
          <p:nvPr/>
        </p:nvSpPr>
        <p:spPr bwMode="auto">
          <a:xfrm>
            <a:off x="2729376" y="2957488"/>
            <a:ext cx="17933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张吉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45" y="2993207"/>
            <a:ext cx="4095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68" y="1163384"/>
            <a:ext cx="5610789" cy="4111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82FA13-DB46-9F44-ADF3-4887BFA8B816}"/>
              </a:ext>
            </a:extLst>
          </p:cNvPr>
          <p:cNvSpPr/>
          <p:nvPr/>
        </p:nvSpPr>
        <p:spPr>
          <a:xfrm>
            <a:off x="346059" y="6203434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V</a:t>
            </a:r>
            <a:r>
              <a:rPr lang="en-US" altLang="zh-CN" dirty="0">
                <a:solidFill>
                  <a:schemeClr val="bg1"/>
                </a:solidFill>
              </a:rPr>
              <a:t>2.0</a:t>
            </a:r>
            <a:r>
              <a:rPr lang="zh-CN" altLang="en-US" dirty="0">
                <a:solidFill>
                  <a:schemeClr val="bg1"/>
                </a:solidFill>
              </a:rPr>
              <a:t>_ZJ_20</a:t>
            </a:r>
            <a:r>
              <a:rPr lang="en-US" altLang="zh-CN" dirty="0">
                <a:solidFill>
                  <a:schemeClr val="bg1"/>
                </a:solidFill>
              </a:rPr>
              <a:t>18</a:t>
            </a:r>
            <a:r>
              <a:rPr lang="zh-CN" altLang="en-US" dirty="0">
                <a:solidFill>
                  <a:schemeClr val="bg1"/>
                </a:solidFill>
              </a:rPr>
              <a:t>1</a:t>
            </a:r>
            <a:r>
              <a:rPr lang="en-US" altLang="zh-CN" dirty="0">
                <a:solidFill>
                  <a:schemeClr val="bg1"/>
                </a:solidFill>
              </a:rPr>
              <a:t>010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151411" y="2119018"/>
            <a:ext cx="8592789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产品名称： “公司名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+PRD+D1.0”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如果是小需求变动可以直接命名为“公司名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-PRD-D1.01”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如果涉及到功能需求增加可以命名为“公司名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-PRD-D1.1”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当出现产品第二版时，可以命名为“公司名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-PRD-D2.0”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</p:spTree>
    <p:extLst>
      <p:ext uri="{BB962C8B-B14F-4D97-AF65-F5344CB8AC3E}">
        <p14:creationId xmlns:p14="http://schemas.microsoft.com/office/powerpoint/2010/main" val="81345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536152"/>
            <a:ext cx="8006379" cy="37334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D1D4FF-F1C1-4A4B-B027-C9F4DE700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11" y="1726652"/>
            <a:ext cx="2115789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版本修订说明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文档版本、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修订章节、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修订原因、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修订日期、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修改人、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48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078094"/>
            <a:ext cx="6259551" cy="48202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F2D4F9-7B77-D248-B8E3-A49261CF4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111" y="1713952"/>
            <a:ext cx="2115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19605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095418" y="1876841"/>
            <a:ext cx="304808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术语定义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产品规划说明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F38BBD-2F7B-7D4C-B4C4-DDF629050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600995"/>
            <a:ext cx="4842429" cy="3631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9824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070018" y="1483141"/>
            <a:ext cx="78232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背景：解释产品需求的背景，为什么做这个产品，这个产品将会解决什么问题或有什么价值；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BAFDEC-0271-0B45-9ADD-0E7EE16E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18" y="2882005"/>
            <a:ext cx="8149569" cy="2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5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285918" y="1686341"/>
            <a:ext cx="782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产品目标：产品需求的核心任务，也可以说是商业诉求的内在指标。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3433A4-13FE-6E41-AC08-2EF13838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618" y="2520950"/>
            <a:ext cx="7174612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4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885650" y="1414386"/>
            <a:ext cx="87262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术语定义：特殊名称解释，对文档中会出现的比较新的名称，对这些名称的解释。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019468-BC13-7045-93A4-FA269812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515028"/>
            <a:ext cx="7137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8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721894" y="1402562"/>
            <a:ext cx="51173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产品规划表：基于时间点的阶段性描述。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4012E-B830-8A4C-9617-B704A706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564508"/>
            <a:ext cx="11868762" cy="30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589609" y="1677583"/>
            <a:ext cx="278269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功能需求总表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功能总表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91" y="830263"/>
            <a:ext cx="3844709" cy="51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1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99311" y="1930304"/>
            <a:ext cx="27826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功能总表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844636-6BEF-AD4A-9B05-ADD30C31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007" y="1359806"/>
            <a:ext cx="8001000" cy="45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8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2845594" y="2554853"/>
            <a:ext cx="1798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产品结构图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产品流程图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产品原型图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F61DB8-0626-DE41-812D-10DA7B301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194" y="2158176"/>
            <a:ext cx="179899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如何写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虚尾箭头 1">
            <a:extLst>
              <a:ext uri="{FF2B5EF4-FFF2-40B4-BE49-F238E27FC236}">
                <a16:creationId xmlns:a16="http://schemas.microsoft.com/office/drawing/2014/main" id="{E4A7FFAF-B44B-3245-836B-B742F4E2731A}"/>
              </a:ext>
            </a:extLst>
          </p:cNvPr>
          <p:cNvSpPr/>
          <p:nvPr/>
        </p:nvSpPr>
        <p:spPr>
          <a:xfrm>
            <a:off x="5383390" y="2887860"/>
            <a:ext cx="1270000" cy="787400"/>
          </a:xfrm>
          <a:prstGeom prst="striped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41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512094" y="1940341"/>
            <a:ext cx="351710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功能性需求详情说明：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功能详情描述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19C7E5-5CFF-394B-97A2-6221D28C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933" y="1626395"/>
            <a:ext cx="4842429" cy="3631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675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391694" y="1699041"/>
            <a:ext cx="78232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全局说明：主要讲解产品的全局性功能的说明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CD5A48-878D-9C43-83DF-43182BD24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62" y="2649538"/>
            <a:ext cx="8674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836601" y="1658752"/>
            <a:ext cx="937268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功能性需求详情说明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功能概要：告诉此功能叫什么，主要干什么的，以及相关路径。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业务规则：每个产品在使用时都有自己的规则，而产品的业务规则是将产品的流程细化。将这个功能的业务规则，包括一些细节，如排版形式、日期显示方式全定好，这样方便其它人员的沟通和理解。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功能流程：即该功能对应的流程图，如果没有可以不写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界面原型：即该功能或页面的用例图；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执行者：产品使用者。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前置条件：具体的操作或逻辑。如不同级别的会员显示的价格不一样；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后置条件：操作后的展示。将前置条件及后置条件结合起来书写说明；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</p:spTree>
    <p:extLst>
      <p:ext uri="{BB962C8B-B14F-4D97-AF65-F5344CB8AC3E}">
        <p14:creationId xmlns:p14="http://schemas.microsoft.com/office/powerpoint/2010/main" val="767657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6" y="940622"/>
            <a:ext cx="5172075" cy="51387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631" y="940622"/>
            <a:ext cx="6683375" cy="4487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031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14B886-D51B-674F-B066-12D150EE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84" y="0"/>
            <a:ext cx="984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9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CE1F8D-A8B8-9247-B5FB-0C0A3328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32" y="0"/>
            <a:ext cx="737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8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D5875-225A-1441-B124-43C52CB9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89" y="0"/>
            <a:ext cx="7044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7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592512" y="2810581"/>
            <a:ext cx="57086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《PRD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页面逻辑描述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</p:spTree>
    <p:extLst>
      <p:ext uri="{BB962C8B-B14F-4D97-AF65-F5344CB8AC3E}">
        <p14:creationId xmlns:p14="http://schemas.microsoft.com/office/powerpoint/2010/main" val="356042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464594" y="2257841"/>
            <a:ext cx="78232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测试需求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很多产品都有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版本放出，为了就是收求意见和一些性能测试。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测试需求并不是一定需要的。如果有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测试需求，则需写出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版测试的要求和期望达到的目标要求。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</p:spTree>
    <p:extLst>
      <p:ext uri="{BB962C8B-B14F-4D97-AF65-F5344CB8AC3E}">
        <p14:creationId xmlns:p14="http://schemas.microsoft.com/office/powerpoint/2010/main" val="243411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19188" y="1727068"/>
            <a:ext cx="3949343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产品性能需求、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产品营销需求、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规则变更需求、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产品服务需求、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运营需求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法务需求、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帮助需求、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安全性需求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5F79E4-4456-E142-BC21-C724DA5A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953006"/>
            <a:ext cx="7162800" cy="502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1214063" y="1612984"/>
            <a:ext cx="3471946" cy="3391748"/>
            <a:chOff x="1231908" y="2205882"/>
            <a:chExt cx="2239618" cy="2239617"/>
          </a:xfrm>
        </p:grpSpPr>
        <p:sp>
          <p:nvSpPr>
            <p:cNvPr id="50" name="椭圆 49"/>
            <p:cNvSpPr/>
            <p:nvPr/>
          </p:nvSpPr>
          <p:spPr>
            <a:xfrm>
              <a:off x="1231909" y="2205882"/>
              <a:ext cx="2239617" cy="2239617"/>
            </a:xfrm>
            <a:prstGeom prst="ellipse">
              <a:avLst/>
            </a:prstGeom>
            <a:solidFill>
              <a:srgbClr val="ED4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5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62" y="2377560"/>
              <a:ext cx="930180" cy="930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文本框 21"/>
            <p:cNvSpPr txBox="1">
              <a:spLocks noChangeArrowheads="1"/>
            </p:cNvSpPr>
            <p:nvPr/>
          </p:nvSpPr>
          <p:spPr bwMode="auto">
            <a:xfrm>
              <a:off x="1231908" y="3409989"/>
              <a:ext cx="2193282" cy="71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产品需求文档</a:t>
              </a:r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PRD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F92307B-3AA5-024F-A814-93D665E0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5394" y="1020476"/>
            <a:ext cx="364410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为什么要写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案例分解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构成要素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pitchFamily="2" charset="2"/>
              <a:buChar char="u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原型标注式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919136" y="1994645"/>
            <a:ext cx="209076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阐述产品数据，为产品赢得支持。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6" name="Picture 2" descr="C:\Users\liuchao29\AppData\Local\YNote\data\13811734990@163.com\b3d75f3113da4d83bb50b42387e90def\147459693442454740.png">
            <a:extLst>
              <a:ext uri="{FF2B5EF4-FFF2-40B4-BE49-F238E27FC236}">
                <a16:creationId xmlns:a16="http://schemas.microsoft.com/office/drawing/2014/main" id="{7749539E-561E-CF4D-97B8-6B7ABA149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773" y="1470753"/>
            <a:ext cx="7511485" cy="405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009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903636" y="1335851"/>
            <a:ext cx="53524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风险评估：描述产品可能存在的风险；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026CE7-4758-2B4F-910C-5A63565FB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241550"/>
            <a:ext cx="9385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2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949546" y="1719186"/>
            <a:ext cx="278269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上、下线需求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排期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技术对接说明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运营计划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A63DE2-15C5-4245-8EC0-C21102DC3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804" y="2239886"/>
            <a:ext cx="27826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产品原型图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858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507067" y="2948658"/>
            <a:ext cx="39285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的表现形式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6091999" y="1716340"/>
            <a:ext cx="4114214" cy="737937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WORD+SVN</a:t>
            </a:r>
          </a:p>
        </p:txBody>
      </p:sp>
      <p:sp>
        <p:nvSpPr>
          <p:cNvPr id="7" name="对角圆角矩形 6"/>
          <p:cNvSpPr/>
          <p:nvPr/>
        </p:nvSpPr>
        <p:spPr>
          <a:xfrm>
            <a:off x="6091999" y="2884740"/>
            <a:ext cx="4114214" cy="737937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WIKI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6091998" y="4053140"/>
            <a:ext cx="4114214" cy="73793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原型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标注</a:t>
            </a:r>
          </a:p>
        </p:txBody>
      </p:sp>
    </p:spTree>
    <p:extLst>
      <p:ext uri="{BB962C8B-B14F-4D97-AF65-F5344CB8AC3E}">
        <p14:creationId xmlns:p14="http://schemas.microsoft.com/office/powerpoint/2010/main" val="22771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067301" y="2915356"/>
            <a:ext cx="2578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3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2845594" y="2309610"/>
            <a:ext cx="714810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文档没有标准的规范，也没有统一的模板，每个公司都不一样，并且每个人也不一样，这个取决于个人习惯和团队要求。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写一份让团队人员能看得懂的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文档即可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497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167064" y="2601030"/>
            <a:ext cx="594068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撰写自己产品的一个主要功能模块的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632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产品手记</a:t>
            </a:r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4407110" y="1291770"/>
            <a:ext cx="33832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产品手记介绍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066246" y="2535074"/>
            <a:ext cx="870508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产品手记以学习、互助、分享为核心学习理念，提倡永久学习，永久互助、永久分享，推动所有学员的知识不停迭代，不停进步。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比邻学院是“产品手记”旗下品牌。取自“天涯若比邻”。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官网网站：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www.chanpinshouji.com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比邻学院官网：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www.bilinxueyuan.com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腾讯课堂地址：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https://cpsjpm.ke.qq.com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简书地址：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http://www.jianshu.com/u/b978c53a9db7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66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>
            <a:spLocks noChangeArrowheads="1"/>
          </p:cNvSpPr>
          <p:nvPr/>
        </p:nvSpPr>
        <p:spPr bwMode="auto">
          <a:xfrm>
            <a:off x="1401408" y="1440110"/>
            <a:ext cx="13496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1401408" y="2465953"/>
            <a:ext cx="7548239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产品需求文档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--PRD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Requirement Document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将产品的整体思想和核心需求落实到具体功能层面上，并提供给相关人员查看的产品需求文档。；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文档是一份详细的产品功能需求说明文档，是产品文档中最底层和最细致的文档。</a:t>
            </a: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54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127500" y="2839156"/>
            <a:ext cx="48185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为什么要写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303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332573" y="2518411"/>
            <a:ext cx="74130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从概念到图纸再到具体详尽的描述；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向项目组成员传达详尽的功能需求说明；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归档管理，方便保存，方便迭代，方便传承；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39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305301" y="2902656"/>
            <a:ext cx="3556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869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191000" y="2623256"/>
            <a:ext cx="481859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产品需求文档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889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8393374" y="6400285"/>
            <a:ext cx="4107976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http://www.chanpinshouji.com</a:t>
            </a:r>
            <a:endParaRPr lang="zh-CN" altLang="en-US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759994" y="1706487"/>
            <a:ext cx="665400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修订历史说明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产品目录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产品简介：背景、目标、术语定义、产品规划说明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功能需求总表：流程图、功能表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功能性需求详情说明：全局说明、功能详情描述；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BETA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测试需求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非功能性需求说明：安全、性能、财务、法律等需求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数据分析及风险评估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buFont typeface="Wingdings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附录（产品原型图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设计稿）</a:t>
            </a:r>
          </a:p>
        </p:txBody>
      </p:sp>
      <p:sp>
        <p:nvSpPr>
          <p:cNvPr id="5" name="文本框 10"/>
          <p:cNvSpPr txBox="1">
            <a:spLocks noChangeArrowheads="1"/>
          </p:cNvSpPr>
          <p:nvPr/>
        </p:nvSpPr>
        <p:spPr bwMode="auto">
          <a:xfrm>
            <a:off x="1119188" y="368300"/>
            <a:ext cx="345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构成元素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1BBE16-11F0-0548-AD1A-1CAAA7EB9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940756"/>
            <a:ext cx="1816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2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7343</TotalTime>
  <Words>1289</Words>
  <Application>Microsoft Macintosh PowerPoint</Application>
  <PresentationFormat>宽屏</PresentationFormat>
  <Paragraphs>276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宋体</vt:lpstr>
      <vt:lpstr>Microsoft YaHei</vt:lpstr>
      <vt:lpstr>Microsoft YaHei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deeplm</dc:creator>
  <cp:lastModifiedBy>Microsoft Office 用户</cp:lastModifiedBy>
  <cp:revision>220</cp:revision>
  <cp:lastPrinted>2018-10-10T14:20:43Z</cp:lastPrinted>
  <dcterms:created xsi:type="dcterms:W3CDTF">2014-06-13T12:36:44Z</dcterms:created>
  <dcterms:modified xsi:type="dcterms:W3CDTF">2018-10-10T14:20:52Z</dcterms:modified>
</cp:coreProperties>
</file>